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3"/>
    <p:sldId id="860" r:id="rId4"/>
    <p:sldId id="861" r:id="rId5"/>
    <p:sldId id="862" r:id="rId6"/>
    <p:sldId id="863" r:id="rId7"/>
    <p:sldId id="864" r:id="rId8"/>
    <p:sldId id="865" r:id="rId9"/>
    <p:sldId id="866" r:id="rId10"/>
    <p:sldId id="867" r:id="rId11"/>
    <p:sldId id="868" r:id="rId12"/>
    <p:sldId id="869"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749394"/>
            <a:ext cx="11485848" cy="3693319"/>
          </a:xfrm>
          <a:ln w="19050">
            <a:solidFill>
              <a:srgbClr val="00B0F0"/>
            </a:solidFill>
          </a:ln>
        </p:spPr>
        <p:txBody>
          <a:bodyPr/>
          <a:lstStyle/>
          <a:p>
            <a:pPr hangingPunct="0">
              <a:spcAft>
                <a:spcPts val="0"/>
              </a:spcAft>
            </a:pPr>
            <a:endParaRPr lang="en-US" altLang="zh-CN" sz="1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chemeClr val="tx1"/>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主题句出现在文</a:t>
            </a:r>
            <a:r>
              <a:rPr lang="en-US"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段尾。先阐述细节</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然后归纳要点</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最后得出结论</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概括主题</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chemeClr val="tx1"/>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在有些文章中</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为了突出主题</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会在文章开头提出主题。接着进行阐述或论证</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在结尾时再次点明主题</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进一步深化主题</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chemeClr val="tx1"/>
                </a:solidFill>
                <a:latin typeface="宋体" panose="02010600030101010101" pitchFamily="2" charset="-122"/>
                <a:cs typeface="Times New Roman" panose="02020603050405020304" pitchFamily="18" charset="0"/>
              </a:rPr>
              <a:t>④</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主题句隐含在全文当中</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没有明确的主题句。学生需要根据文章的细节来分析、概括推导出文章的主题。具体方法是</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明确各个段落的内容</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以及它们之间的逻辑关系</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寻找共同点</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然后加以归纳形成主题。</a:t>
            </a:r>
            <a:endParaRPr lang="zh-CN" altLang="zh-CN" sz="900" b="1" dirty="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478582" y="1488425"/>
            <a:ext cx="1672365" cy="50494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2909994"/>
            <a:ext cx="11485848" cy="1200329"/>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希望像这样显示小睡对健康的益处的研究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可以帮助减少白天小睡留下的任何坏印象。</a:t>
            </a:r>
            <a:endParaRPr lang="zh-CN" altLang="en-US" dirty="0"/>
          </a:p>
        </p:txBody>
      </p:sp>
      <p:sp>
        <p:nvSpPr>
          <p:cNvPr id="8" name="内容占位符 1"/>
          <p:cNvSpPr txBox="1"/>
          <p:nvPr/>
        </p:nvSpPr>
        <p:spPr bwMode="auto">
          <a:xfrm>
            <a:off x="360854" y="4012180"/>
            <a:ext cx="11485848" cy="1684244"/>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              such as this one</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介词短语，作定语修饰前面的名词</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studies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showing the health advantages of short naps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是分词短语，作定语修饰前面的名词</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studies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that still left around daytime napping</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是定语从句，修饰先行词</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impression</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30" y="1504859"/>
            <a:ext cx="11485848" cy="1407245"/>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hope studies such as this one showing the health advantages of short naps can help cut down any bad impression that still left around daytime napping</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412776"/>
            <a:ext cx="1897946" cy="430129"/>
          </a:xfrm>
          <a:prstGeom prst="rect">
            <a:avLst/>
          </a:prstGeom>
        </p:spPr>
      </p:pic>
      <p:pic>
        <p:nvPicPr>
          <p:cNvPr id="5" name="译文.eps" descr="id:2147486824;FounderCES"/>
          <p:cNvPicPr/>
          <p:nvPr/>
        </p:nvPicPr>
        <p:blipFill>
          <a:blip r:embed="rId2"/>
          <a:stretch>
            <a:fillRect/>
          </a:stretch>
        </p:blipFill>
        <p:spPr>
          <a:xfrm>
            <a:off x="375423" y="3092481"/>
            <a:ext cx="932180" cy="287655"/>
          </a:xfrm>
          <a:prstGeom prst="rect">
            <a:avLst/>
          </a:prstGeom>
        </p:spPr>
      </p:pic>
      <p:pic>
        <p:nvPicPr>
          <p:cNvPr id="6" name="分析.eps" descr="id:2147486831;FounderCES"/>
          <p:cNvPicPr/>
          <p:nvPr/>
        </p:nvPicPr>
        <p:blipFill>
          <a:blip r:embed="rId3"/>
          <a:stretch>
            <a:fillRect/>
          </a:stretch>
        </p:blipFill>
        <p:spPr>
          <a:xfrm>
            <a:off x="375423" y="4196665"/>
            <a:ext cx="932180" cy="28765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2844"/>
            <a:ext cx="11485848" cy="1684244"/>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主要介绍了小睡有益于成年人大脑健康的研究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研究人员发现小睡可以让大脑衰老得慢</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这项研究有助于科学家了解如何保持大脑健康</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并帮助人们改变对小睡的看法。</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702462" y="1268760"/>
            <a:ext cx="10785488" cy="149469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1535"/>
          </a:xfrm>
        </p:spPr>
        <p:txBody>
          <a:bodyPr/>
          <a:lstStyle/>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enjoy a quick daytime nap(</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小睡</a:t>
            </a:r>
            <a:r>
              <a:rPr lang="en-US"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people think it is a waste of time but scientists have recently found that daytime naps can be good for adults’ brains.</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 from University College London and the University of the Republic in Uruguay looked at snippets of people’s DNA. This is a chemical that carries all the information about your body and characteristics. There are 97 DNA snippets in humans that can tell whether you’re likely to be a daytime napper or not.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study was carried out from 35,000 people between the ages of 40 and 69. By looking at images of those people’s brain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scans,the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scientists were able to observe the differences between them. It showed that people who liked to nap had larger brains than those who didn’t. The brain naturally becomes smaller with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age,so</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meant that nappers’ brains aged more slowly than people who didn’t nap.</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3105"/>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Victoria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Garfield,who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worked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 said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the research could help scientists understand how people can keep their brains’ health as they get older. She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added,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 studies such as this one showing the health advantages of short naps can help cut down any bad impression that still left around daytime napping.”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didn’t have information about how long people’s daytime naps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studies suggest that naps of around 30 minutes are the most helpful for the brain. If you’d like to have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nap,have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earlier in the day rather than in the late afternoon. That’s because it’s less likely to influence your sleep at night.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0224"/>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text,scientists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studying people’s DNA.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know how old people 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know the number of people’s DNA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tell whether people are daytime nappers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find the differences between people’s brains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292824"/>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
        <p:nvSpPr>
          <p:cNvPr id="4"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are 97 DNA snippets in humans that can tell whether you’re likely to be a daytime napper or not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可知，科学家可以通过研究人的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来分辨人们是否适合小睡。故选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770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rPr>
              <a:t>“The brain naturally becomes smaller with age,so this meant that nappers’ brains aged more slowly than people who didn’t nap</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可知，经常小睡的人的大脑衰老得更慢。故选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02232"/>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researchers discover in Paragraph 3?</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Nappers looked younger.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Nappers had smaller brains.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brain naturally became smaller.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Nappers’ brains became old more slowly.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364832"/>
            <a:ext cx="407484" cy="461665"/>
          </a:xfrm>
          <a:prstGeom prst="rect">
            <a:avLst/>
          </a:prstGeom>
          <a:noFill/>
        </p:spPr>
        <p:txBody>
          <a:bodyPr wrap="none" rtlCol="0">
            <a:spAutoFit/>
          </a:bodyPr>
          <a:lstStyle/>
          <a:p>
            <a:pPr algn="ctr"/>
            <a:r>
              <a:rPr lang="en-US" altLang="zh-CN" sz="240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2089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hope studies such as this one showing the health advantages of short naps can help cut down any bad impression that still left around daytime napping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可知，她希望像这样显示了小睡对健康的好处的研究，可以帮助减少对白天小睡留下的任何不好印象，即希望人们认识到小睡的重要性。故选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Victoria Garfield want to express?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Everyone should pay attention to brain health.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People should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importance of short naps.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Scientists should study how naps influence the brains.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Scientists should study how long people should take naps.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9471" y="908720"/>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段落大意题。通读最后一段内容可知，本段主要介绍了小睡时间最好选在一天中的早些时候，比在下午要好。故选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28110"/>
            <a:ext cx="11485848" cy="3415030"/>
          </a:xfrm>
        </p:spPr>
        <p:txBody>
          <a:bodyPr/>
          <a:lstStyle/>
          <a:p>
            <a:pPr hangingPunct="0">
              <a:spcAft>
                <a:spcPts val="0"/>
              </a:spcAft>
              <a:tabLst>
                <a:tab pos="51974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 idea of the last paragraph is that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sleeping is a good way to keep young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napping earlier in the day is better for the brain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helpful for people to sleep for an hour every 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napping has no influence on people’s sleep at night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54654" y="1330550"/>
            <a:ext cx="3599222" cy="453235"/>
          </a:xfrm>
          <a:prstGeom prst="rect">
            <a:avLst/>
          </a:prstGeom>
        </p:spPr>
      </p:pic>
      <p:sp>
        <p:nvSpPr>
          <p:cNvPr id="4" name="文本框 3"/>
          <p:cNvSpPr txBox="1"/>
          <p:nvPr/>
        </p:nvSpPr>
        <p:spPr>
          <a:xfrm>
            <a:off x="859471" y="1390710"/>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85939"/>
            <a:ext cx="11485848" cy="4247317"/>
          </a:xfrm>
          <a:ln w="19050">
            <a:solidFill>
              <a:srgbClr val="00B0F0"/>
            </a:solidFill>
          </a:ln>
        </p:spPr>
        <p:txBody>
          <a:bodyPr/>
          <a:lstStyle/>
          <a:p>
            <a:pPr hangingPunct="0">
              <a:spcAft>
                <a:spcPts val="0"/>
              </a:spcAft>
            </a:pPr>
            <a:endParaRPr lang="en-US" altLang="zh-CN" sz="1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段落</a:t>
            </a:r>
            <a:r>
              <a:rPr lang="en-US"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主旨大意类试题要求考生在阅读和理解文章的基础上对文章段落或全文内容进行归纳、概括或评价。解答这类题目时</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不能只根据文中的只言片语就断章取义。在涉及文章的主题</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main</a:t>
            </a:r>
            <a:r>
              <a:rPr lang="en-US"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、结论</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conclusion</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和结局</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end</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等问题时</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需要在细读全文的基础上</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结合所学语言知识、背景知识、生活常识等进行逻辑推理和判断</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从而挖掘出文章中隐含的信息。针对此类试题</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常见解题方法如下</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chemeClr val="tx1"/>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主题句出现在文</a:t>
            </a:r>
            <a:r>
              <a:rPr lang="en-US"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段首。第一句点明主题</a:t>
            </a:r>
            <a:r>
              <a:rPr lang="zh-CN" altLang="zh-CN" b="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随之用细节来解释、论证或发展</a:t>
            </a:r>
            <a:r>
              <a:rPr lang="zh-CN" altLang="zh-CN" b="1"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主题</a:t>
            </a:r>
            <a:endParaRPr lang="en-US" altLang="zh-CN" b="1"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思想</a:t>
            </a:r>
            <a:r>
              <a:rPr lang="zh-CN" altLang="zh-CN" b="1"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b="1"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478582" y="1224970"/>
            <a:ext cx="1672365" cy="50494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4033</Words>
  <Application>WPS 演示</Application>
  <PresentationFormat>自定义</PresentationFormat>
  <Paragraphs>67</Paragraphs>
  <Slides>11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11</vt:i4>
      </vt:variant>
    </vt:vector>
  </HeadingPairs>
  <TitlesOfParts>
    <vt:vector size="21"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467</cp:revision>
  <dcterms:created xsi:type="dcterms:W3CDTF">2020-11-06T05:24:00Z</dcterms:created>
  <dcterms:modified xsi:type="dcterms:W3CDTF">2025-09-18T03:54:27Z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